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70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9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2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9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2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2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3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97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9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0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56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65A86-A12F-4859-8DB8-B2FAF57521A3}" type="datetimeFigureOut">
              <a:rPr lang="en-US" smtClean="0"/>
              <a:t>9/13/2012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10013-BAED-4ED3-84A1-80754E1DF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eganoutreach.org/whyvegan/images/manurep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7" y="3190299"/>
            <a:ext cx="4512077" cy="3218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reatwaywellness.com/blog/wp-content/uploads/2010/09/15farm-span-articleLarge-v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5" y="-19975"/>
            <a:ext cx="5206755" cy="273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photos-a.xx.fbcdn.net/hphotos-ash3/c0.0.403.403/p403x403/551905_10150981501742665_977719637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6" r="5782" b="12634"/>
          <a:stretch/>
        </p:blipFill>
        <p:spPr bwMode="auto">
          <a:xfrm>
            <a:off x="5403544" y="3581400"/>
            <a:ext cx="3616632" cy="292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U Call For Stronger Antibiotics To Fight Bacteria In Europ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797"/>
            <a:ext cx="3152775" cy="3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771" y="2758823"/>
            <a:ext cx="5016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Close containment of animals in factory farms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771" y="6400800"/>
            <a:ext cx="4384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Lagoon filled with manure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38824" y="3199916"/>
            <a:ext cx="3305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Antibiotic resistance bacteria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077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2</cp:revision>
  <dcterms:created xsi:type="dcterms:W3CDTF">2012-09-14T03:27:19Z</dcterms:created>
  <dcterms:modified xsi:type="dcterms:W3CDTF">2012-09-14T03:44:14Z</dcterms:modified>
</cp:coreProperties>
</file>